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8"/>
    <p:restoredTop sz="94685"/>
  </p:normalViewPr>
  <p:slideViewPr>
    <p:cSldViewPr snapToGrid="0">
      <p:cViewPr varScale="1">
        <p:scale>
          <a:sx n="99" d="100"/>
          <a:sy n="99" d="100"/>
        </p:scale>
        <p:origin x="208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35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30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97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96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40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31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50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20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776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65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661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1/29/25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81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C31099-1BBD-40CE-BC60-FCE507419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A2846BE-460A-477B-A2F4-52F298BF4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8401D34-2155-4B53-A686-7345BE15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3200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37BCD97-E1A4-4EBB-8D1C-8CC0B55A6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EDC1F21-AC5B-4D05-9108-5E5D28948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36FA30-41A4-58ED-9CD8-FB22AD2528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t="24982" r="-1" b="-1"/>
          <a:stretch/>
        </p:blipFill>
        <p:spPr>
          <a:xfrm>
            <a:off x="-2" y="10"/>
            <a:ext cx="1218895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2CD8ED-DA66-27B6-7266-ABDD055BD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CS410 PNNL P3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984E4C-F5AC-8F94-9A7F-B223153EC8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2/3 Update Alea M.</a:t>
            </a:r>
          </a:p>
        </p:txBody>
      </p:sp>
    </p:spTree>
    <p:extLst>
      <p:ext uri="{BB962C8B-B14F-4D97-AF65-F5344CB8AC3E}">
        <p14:creationId xmlns:p14="http://schemas.microsoft.com/office/powerpoint/2010/main" val="280071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97935-E8B9-E2D2-18D4-A67B67459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3C758-D098-068C-BD80-1A36F3282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3D models</a:t>
            </a:r>
          </a:p>
          <a:p>
            <a:r>
              <a:rPr lang="en-US" dirty="0"/>
              <a:t>Initial print</a:t>
            </a:r>
          </a:p>
          <a:p>
            <a:r>
              <a:rPr lang="en-US" dirty="0"/>
              <a:t>Mock base</a:t>
            </a:r>
          </a:p>
          <a:p>
            <a:r>
              <a:rPr lang="en-US" dirty="0"/>
              <a:t>Starting controls</a:t>
            </a:r>
          </a:p>
        </p:txBody>
      </p:sp>
    </p:spTree>
    <p:extLst>
      <p:ext uri="{BB962C8B-B14F-4D97-AF65-F5344CB8AC3E}">
        <p14:creationId xmlns:p14="http://schemas.microsoft.com/office/powerpoint/2010/main" val="2216955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505B2CE7-A8DE-65CF-E8FE-9F9BF010206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66109561"/>
                  </p:ext>
                </p:extLst>
              </p:nvPr>
            </p:nvGraphicFramePr>
            <p:xfrm>
              <a:off x="5361288" y="1371598"/>
              <a:ext cx="1469422" cy="379121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69422" cy="3791219"/>
                    </a:xfrm>
                    <a:prstGeom prst="rect">
                      <a:avLst/>
                    </a:prstGeom>
                  </am3d:spPr>
                  <am3d:camera>
                    <am3d:pos x="0" y="0" z="544849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24352" d="1000000"/>
                    <am3d:preTrans dx="0" dy="0" dz="14803351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1042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505B2CE7-A8DE-65CF-E8FE-9F9BF01020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61288" y="1371598"/>
                <a:ext cx="1469422" cy="37912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4135D4A3-0493-9DF4-338B-9F099C67DFB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12519239"/>
                  </p:ext>
                </p:extLst>
              </p:nvPr>
            </p:nvGraphicFramePr>
            <p:xfrm>
              <a:off x="4427253" y="2951148"/>
              <a:ext cx="3337493" cy="295749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37493" cy="2957496"/>
                    </a:xfrm>
                    <a:prstGeom prst="rect">
                      <a:avLst/>
                    </a:prstGeom>
                  </am3d:spPr>
                  <am3d:camera>
                    <am3d:pos x="0" y="0" z="743966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7226" d="1000000"/>
                    <am3d:preTrans dx="0" dy="0" dz="754419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4135D4A3-0493-9DF4-338B-9F099C67DF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27253" y="2951148"/>
                <a:ext cx="3337493" cy="295749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6841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accel="50000" decel="50000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uminous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17</Words>
  <Application>Microsoft Macintosh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Next LT Pro</vt:lpstr>
      <vt:lpstr>Sabon Next LT</vt:lpstr>
      <vt:lpstr>Wingdings</vt:lpstr>
      <vt:lpstr>LuminousVTI</vt:lpstr>
      <vt:lpstr>CS410 PNNL P3</vt:lpstr>
      <vt:lpstr>Updates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 Minar</dc:creator>
  <cp:lastModifiedBy>Steve Minar</cp:lastModifiedBy>
  <cp:revision>1</cp:revision>
  <dcterms:created xsi:type="dcterms:W3CDTF">2025-01-30T04:07:14Z</dcterms:created>
  <dcterms:modified xsi:type="dcterms:W3CDTF">2025-01-30T04:32:06Z</dcterms:modified>
</cp:coreProperties>
</file>

<file path=docProps/thumbnail.jpeg>
</file>